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8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4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08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78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5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2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5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8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1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1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1B4DC-CF21-4831-97CA-F003C8EF721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32E49-405E-42D2-8987-E220DB28E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2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chnologystudent.com/joints/plywood1.html" TargetMode="External"/><Relationship Id="rId13" Type="http://schemas.openxmlformats.org/officeDocument/2006/relationships/hyperlink" Target="https://www.technologystudent.com/joints/pla1.html" TargetMode="External"/><Relationship Id="rId18" Type="http://schemas.openxmlformats.org/officeDocument/2006/relationships/hyperlink" Target="https://www.technologystudent.com/despro_flsh/graphene1.html" TargetMode="External"/><Relationship Id="rId26" Type="http://schemas.openxmlformats.org/officeDocument/2006/relationships/hyperlink" Target="https://www.technologystudent.com/joints/photchrom1.html" TargetMode="External"/><Relationship Id="rId3" Type="http://schemas.openxmlformats.org/officeDocument/2006/relationships/hyperlink" Target="https://www.technologystudent.com/joints/composit1.html" TargetMode="External"/><Relationship Id="rId21" Type="http://schemas.openxmlformats.org/officeDocument/2006/relationships/hyperlink" Target="https://www.technologystudent.com/equip1/sma1.htm" TargetMode="External"/><Relationship Id="rId7" Type="http://schemas.openxmlformats.org/officeDocument/2006/relationships/hyperlink" Target="https://www.technologystudent.com/joints/carfib1.html" TargetMode="External"/><Relationship Id="rId12" Type="http://schemas.openxmlformats.org/officeDocument/2006/relationships/hyperlink" Target="https://www.technologystudent.com/despro_flsh/flexply1.html" TargetMode="External"/><Relationship Id="rId17" Type="http://schemas.openxmlformats.org/officeDocument/2006/relationships/hyperlink" Target="https://www.technologystudent.com/joints_flsh/oxodegrad1.html" TargetMode="External"/><Relationship Id="rId25" Type="http://schemas.openxmlformats.org/officeDocument/2006/relationships/hyperlink" Target="https://www.technologystudent.com/despro2/inks1.htm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technologystudent.com/joints/titanium1.html" TargetMode="External"/><Relationship Id="rId20" Type="http://schemas.openxmlformats.org/officeDocument/2006/relationships/hyperlink" Target="https://www.technologystudent.com/joints_flsh/nanomats1.html" TargetMode="External"/><Relationship Id="rId29" Type="http://schemas.openxmlformats.org/officeDocument/2006/relationships/hyperlink" Target="https://www.technologystudent.com/joints_flsh/phosphor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echnologystudent.com/joints/fibre1.html" TargetMode="External"/><Relationship Id="rId11" Type="http://schemas.openxmlformats.org/officeDocument/2006/relationships/hyperlink" Target="https://www.technologystudent.com/joints/kevlar1.html" TargetMode="External"/><Relationship Id="rId24" Type="http://schemas.openxmlformats.org/officeDocument/2006/relationships/hyperlink" Target="https://www.technologystudent.com/despro_3/selfheal1.html" TargetMode="External"/><Relationship Id="rId5" Type="http://schemas.openxmlformats.org/officeDocument/2006/relationships/hyperlink" Target="https://www.technologystudent.com/joints/reinforc1.html" TargetMode="External"/><Relationship Id="rId15" Type="http://schemas.openxmlformats.org/officeDocument/2006/relationships/hyperlink" Target="https://www.technologystudent.com/equip1/poly1.htm" TargetMode="External"/><Relationship Id="rId23" Type="http://schemas.openxmlformats.org/officeDocument/2006/relationships/hyperlink" Target="https://www.technologystudent.com/despro2/inks2.htm" TargetMode="External"/><Relationship Id="rId28" Type="http://schemas.openxmlformats.org/officeDocument/2006/relationships/hyperlink" Target="https://www.technologystudent.com/joints/hydrocab1.html" TargetMode="External"/><Relationship Id="rId10" Type="http://schemas.openxmlformats.org/officeDocument/2006/relationships/hyperlink" Target="https://www.technologystudent.com/joints/kevlar3.html" TargetMode="External"/><Relationship Id="rId19" Type="http://schemas.openxmlformats.org/officeDocument/2006/relationships/hyperlink" Target="https://www.technologystudent.com/prddes1/biopola.html" TargetMode="External"/><Relationship Id="rId4" Type="http://schemas.openxmlformats.org/officeDocument/2006/relationships/hyperlink" Target="https://www.technologystudent.com/joints/concret1.html" TargetMode="External"/><Relationship Id="rId9" Type="http://schemas.openxmlformats.org/officeDocument/2006/relationships/hyperlink" Target="https://www.technologystudent.com/prddes1/eames6.html" TargetMode="External"/><Relationship Id="rId14" Type="http://schemas.openxmlformats.org/officeDocument/2006/relationships/hyperlink" Target="https://www.technologystudent.com/equip1/poly2.htm" TargetMode="External"/><Relationship Id="rId22" Type="http://schemas.openxmlformats.org/officeDocument/2006/relationships/hyperlink" Target="https://www.technologystudent.com/despro_3/selfheal2.html" TargetMode="External"/><Relationship Id="rId27" Type="http://schemas.openxmlformats.org/officeDocument/2006/relationships/hyperlink" Target="https://www.technologystudent.com/joints/hydrom1.html" TargetMode="External"/><Relationship Id="rId30" Type="http://schemas.openxmlformats.org/officeDocument/2006/relationships/hyperlink" Target="https://www.technologystudent.com/joints/aroma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CF481E81-8281-400E-859D-DD5FBDFF8CF2}"/>
              </a:ext>
            </a:extLst>
          </p:cNvPr>
          <p:cNvGrpSpPr/>
          <p:nvPr/>
        </p:nvGrpSpPr>
        <p:grpSpPr>
          <a:xfrm>
            <a:off x="67112" y="230465"/>
            <a:ext cx="8999773" cy="6296170"/>
            <a:chOff x="67112" y="230465"/>
            <a:chExt cx="8999773" cy="6296170"/>
          </a:xfrm>
        </p:grpSpPr>
        <p:pic>
          <p:nvPicPr>
            <p:cNvPr id="5" name="Picture 4" descr="Diagram, timeline&#10;&#10;Description automatically generated">
              <a:extLst>
                <a:ext uri="{FF2B5EF4-FFF2-40B4-BE49-F238E27FC236}">
                  <a16:creationId xmlns:a16="http://schemas.microsoft.com/office/drawing/2014/main" id="{515B7448-64A1-471A-9E2D-ECBD49542B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2" y="230465"/>
              <a:ext cx="8999773" cy="6296170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2D4AC5A7-263A-4523-A2F4-475B5A326A91}"/>
                </a:ext>
              </a:extLst>
            </p:cNvPr>
            <p:cNvSpPr/>
            <p:nvPr/>
          </p:nvSpPr>
          <p:spPr>
            <a:xfrm>
              <a:off x="167169" y="119538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96676A3E-290D-4530-81D7-951210FD12E5}"/>
                </a:ext>
              </a:extLst>
            </p:cNvPr>
            <p:cNvSpPr/>
            <p:nvPr/>
          </p:nvSpPr>
          <p:spPr>
            <a:xfrm>
              <a:off x="167169" y="190023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77588A43-3FB5-4E71-B218-461A37C0E407}"/>
                </a:ext>
              </a:extLst>
            </p:cNvPr>
            <p:cNvSpPr/>
            <p:nvPr/>
          </p:nvSpPr>
          <p:spPr>
            <a:xfrm>
              <a:off x="167169" y="2743200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3BE74AAE-9954-4FF4-B91E-5D434190430F}"/>
                </a:ext>
              </a:extLst>
            </p:cNvPr>
            <p:cNvSpPr/>
            <p:nvPr/>
          </p:nvSpPr>
          <p:spPr>
            <a:xfrm>
              <a:off x="167169" y="3667127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6"/>
              <a:extLst>
                <a:ext uri="{FF2B5EF4-FFF2-40B4-BE49-F238E27FC236}">
                  <a16:creationId xmlns:a16="http://schemas.microsoft.com/office/drawing/2014/main" id="{A7D202E7-B7C9-41DF-BA02-2F9260FC83AC}"/>
                </a:ext>
              </a:extLst>
            </p:cNvPr>
            <p:cNvSpPr/>
            <p:nvPr/>
          </p:nvSpPr>
          <p:spPr>
            <a:xfrm>
              <a:off x="167169" y="4680447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7"/>
              <a:extLst>
                <a:ext uri="{FF2B5EF4-FFF2-40B4-BE49-F238E27FC236}">
                  <a16:creationId xmlns:a16="http://schemas.microsoft.com/office/drawing/2014/main" id="{9E65C5D2-FDDE-4FB4-B2D9-C6A31AB9E803}"/>
                </a:ext>
              </a:extLst>
            </p:cNvPr>
            <p:cNvSpPr/>
            <p:nvPr/>
          </p:nvSpPr>
          <p:spPr>
            <a:xfrm>
              <a:off x="179272" y="5538890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8"/>
              <a:extLst>
                <a:ext uri="{FF2B5EF4-FFF2-40B4-BE49-F238E27FC236}">
                  <a16:creationId xmlns:a16="http://schemas.microsoft.com/office/drawing/2014/main" id="{B92D9EEB-86D8-4B55-84FC-DF184E884F3C}"/>
                </a:ext>
              </a:extLst>
            </p:cNvPr>
            <p:cNvSpPr/>
            <p:nvPr/>
          </p:nvSpPr>
          <p:spPr>
            <a:xfrm>
              <a:off x="2445549" y="588168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9"/>
              <a:extLst>
                <a:ext uri="{FF2B5EF4-FFF2-40B4-BE49-F238E27FC236}">
                  <a16:creationId xmlns:a16="http://schemas.microsoft.com/office/drawing/2014/main" id="{4E92D18C-6755-424A-96DF-7995AE3C826E}"/>
                </a:ext>
              </a:extLst>
            </p:cNvPr>
            <p:cNvSpPr/>
            <p:nvPr/>
          </p:nvSpPr>
          <p:spPr>
            <a:xfrm>
              <a:off x="2437929" y="500538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0"/>
              <a:extLst>
                <a:ext uri="{FF2B5EF4-FFF2-40B4-BE49-F238E27FC236}">
                  <a16:creationId xmlns:a16="http://schemas.microsoft.com/office/drawing/2014/main" id="{CCA81D95-3B3B-4335-B151-96C3D331FA32}"/>
                </a:ext>
              </a:extLst>
            </p:cNvPr>
            <p:cNvSpPr/>
            <p:nvPr/>
          </p:nvSpPr>
          <p:spPr>
            <a:xfrm>
              <a:off x="2446895" y="4215766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11"/>
              <a:extLst>
                <a:ext uri="{FF2B5EF4-FFF2-40B4-BE49-F238E27FC236}">
                  <a16:creationId xmlns:a16="http://schemas.microsoft.com/office/drawing/2014/main" id="{2F304B27-3B54-484C-A855-8C8A67A61F88}"/>
                </a:ext>
              </a:extLst>
            </p:cNvPr>
            <p:cNvSpPr/>
            <p:nvPr/>
          </p:nvSpPr>
          <p:spPr>
            <a:xfrm>
              <a:off x="2434792" y="3778760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12"/>
              <a:extLst>
                <a:ext uri="{FF2B5EF4-FFF2-40B4-BE49-F238E27FC236}">
                  <a16:creationId xmlns:a16="http://schemas.microsoft.com/office/drawing/2014/main" id="{0F70FAD7-17D1-4B47-8197-37EC93003780}"/>
                </a:ext>
              </a:extLst>
            </p:cNvPr>
            <p:cNvSpPr/>
            <p:nvPr/>
          </p:nvSpPr>
          <p:spPr>
            <a:xfrm>
              <a:off x="2443758" y="3128583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13"/>
              <a:extLst>
                <a:ext uri="{FF2B5EF4-FFF2-40B4-BE49-F238E27FC236}">
                  <a16:creationId xmlns:a16="http://schemas.microsoft.com/office/drawing/2014/main" id="{3CA13DBB-509B-41C2-8A53-211CC7B114A7}"/>
                </a:ext>
              </a:extLst>
            </p:cNvPr>
            <p:cNvSpPr/>
            <p:nvPr/>
          </p:nvSpPr>
          <p:spPr>
            <a:xfrm>
              <a:off x="2750349" y="2302005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4"/>
              <a:extLst>
                <a:ext uri="{FF2B5EF4-FFF2-40B4-BE49-F238E27FC236}">
                  <a16:creationId xmlns:a16="http://schemas.microsoft.com/office/drawing/2014/main" id="{24B991A9-293F-4420-AF13-E782FEAA7B43}"/>
                </a:ext>
              </a:extLst>
            </p:cNvPr>
            <p:cNvSpPr/>
            <p:nvPr/>
          </p:nvSpPr>
          <p:spPr>
            <a:xfrm>
              <a:off x="2750349" y="1766891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5"/>
              <a:extLst>
                <a:ext uri="{FF2B5EF4-FFF2-40B4-BE49-F238E27FC236}">
                  <a16:creationId xmlns:a16="http://schemas.microsoft.com/office/drawing/2014/main" id="{6C2B88B3-3BC1-419D-9D2F-BE36973FF9CA}"/>
                </a:ext>
              </a:extLst>
            </p:cNvPr>
            <p:cNvSpPr/>
            <p:nvPr/>
          </p:nvSpPr>
          <p:spPr>
            <a:xfrm>
              <a:off x="2750349" y="94440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16"/>
              <a:extLst>
                <a:ext uri="{FF2B5EF4-FFF2-40B4-BE49-F238E27FC236}">
                  <a16:creationId xmlns:a16="http://schemas.microsoft.com/office/drawing/2014/main" id="{268EF8AA-B683-4AEC-A6F9-878B445C89E1}"/>
                </a:ext>
              </a:extLst>
            </p:cNvPr>
            <p:cNvSpPr/>
            <p:nvPr/>
          </p:nvSpPr>
          <p:spPr>
            <a:xfrm>
              <a:off x="5341149" y="86010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hlinkClick r:id="rId17"/>
              <a:extLst>
                <a:ext uri="{FF2B5EF4-FFF2-40B4-BE49-F238E27FC236}">
                  <a16:creationId xmlns:a16="http://schemas.microsoft.com/office/drawing/2014/main" id="{D9F2B60D-D4AF-4664-B292-16C911348AF7}"/>
                </a:ext>
              </a:extLst>
            </p:cNvPr>
            <p:cNvSpPr/>
            <p:nvPr/>
          </p:nvSpPr>
          <p:spPr>
            <a:xfrm>
              <a:off x="5353252" y="1342837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hlinkClick r:id="rId18"/>
              <a:extLst>
                <a:ext uri="{FF2B5EF4-FFF2-40B4-BE49-F238E27FC236}">
                  <a16:creationId xmlns:a16="http://schemas.microsoft.com/office/drawing/2014/main" id="{68A0E291-C952-41AD-99A5-F1D627744A39}"/>
                </a:ext>
              </a:extLst>
            </p:cNvPr>
            <p:cNvSpPr/>
            <p:nvPr/>
          </p:nvSpPr>
          <p:spPr>
            <a:xfrm>
              <a:off x="5353252" y="1826519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hlinkClick r:id="rId19"/>
              <a:extLst>
                <a:ext uri="{FF2B5EF4-FFF2-40B4-BE49-F238E27FC236}">
                  <a16:creationId xmlns:a16="http://schemas.microsoft.com/office/drawing/2014/main" id="{07C00F03-8533-40C9-8549-D4B797AAF4F6}"/>
                </a:ext>
              </a:extLst>
            </p:cNvPr>
            <p:cNvSpPr/>
            <p:nvPr/>
          </p:nvSpPr>
          <p:spPr>
            <a:xfrm>
              <a:off x="5341149" y="2321955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hlinkClick r:id="rId20"/>
              <a:extLst>
                <a:ext uri="{FF2B5EF4-FFF2-40B4-BE49-F238E27FC236}">
                  <a16:creationId xmlns:a16="http://schemas.microsoft.com/office/drawing/2014/main" id="{29305AF7-EBEC-4771-9334-0F42E8E2080A}"/>
                </a:ext>
              </a:extLst>
            </p:cNvPr>
            <p:cNvSpPr/>
            <p:nvPr/>
          </p:nvSpPr>
          <p:spPr>
            <a:xfrm>
              <a:off x="5353252" y="3005899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hlinkClick r:id="rId21"/>
              <a:extLst>
                <a:ext uri="{FF2B5EF4-FFF2-40B4-BE49-F238E27FC236}">
                  <a16:creationId xmlns:a16="http://schemas.microsoft.com/office/drawing/2014/main" id="{3F348216-9F40-4EBB-884D-A7DEA17B608B}"/>
                </a:ext>
              </a:extLst>
            </p:cNvPr>
            <p:cNvSpPr/>
            <p:nvPr/>
          </p:nvSpPr>
          <p:spPr>
            <a:xfrm>
              <a:off x="5032203" y="5214558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hlinkClick r:id="rId22"/>
              <a:extLst>
                <a:ext uri="{FF2B5EF4-FFF2-40B4-BE49-F238E27FC236}">
                  <a16:creationId xmlns:a16="http://schemas.microsoft.com/office/drawing/2014/main" id="{298C3BBE-4060-484C-80A2-DDBC6B1DF107}"/>
                </a:ext>
              </a:extLst>
            </p:cNvPr>
            <p:cNvSpPr/>
            <p:nvPr/>
          </p:nvSpPr>
          <p:spPr>
            <a:xfrm>
              <a:off x="5376112" y="4796747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hlinkClick r:id="rId23"/>
              <a:extLst>
                <a:ext uri="{FF2B5EF4-FFF2-40B4-BE49-F238E27FC236}">
                  <a16:creationId xmlns:a16="http://schemas.microsoft.com/office/drawing/2014/main" id="{9942D16D-485B-4FA0-9BC8-8CDBED67507D}"/>
                </a:ext>
              </a:extLst>
            </p:cNvPr>
            <p:cNvSpPr/>
            <p:nvPr/>
          </p:nvSpPr>
          <p:spPr>
            <a:xfrm>
              <a:off x="5614809" y="5209372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hlinkClick r:id="rId24"/>
              <a:extLst>
                <a:ext uri="{FF2B5EF4-FFF2-40B4-BE49-F238E27FC236}">
                  <a16:creationId xmlns:a16="http://schemas.microsoft.com/office/drawing/2014/main" id="{73A39BDC-08C6-4D56-9EB0-B6E71DBF8292}"/>
                </a:ext>
              </a:extLst>
            </p:cNvPr>
            <p:cNvSpPr/>
            <p:nvPr/>
          </p:nvSpPr>
          <p:spPr>
            <a:xfrm>
              <a:off x="6341807" y="4796747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>
              <a:hlinkClick r:id="rId25"/>
              <a:extLst>
                <a:ext uri="{FF2B5EF4-FFF2-40B4-BE49-F238E27FC236}">
                  <a16:creationId xmlns:a16="http://schemas.microsoft.com/office/drawing/2014/main" id="{C550DD17-A99C-451B-AE73-FC4C840C344D}"/>
                </a:ext>
              </a:extLst>
            </p:cNvPr>
            <p:cNvSpPr/>
            <p:nvPr/>
          </p:nvSpPr>
          <p:spPr>
            <a:xfrm>
              <a:off x="6197415" y="5210325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hlinkClick r:id="rId26"/>
              <a:extLst>
                <a:ext uri="{FF2B5EF4-FFF2-40B4-BE49-F238E27FC236}">
                  <a16:creationId xmlns:a16="http://schemas.microsoft.com/office/drawing/2014/main" id="{1E50780D-9A85-450C-9E51-01905C4A1A5E}"/>
                </a:ext>
              </a:extLst>
            </p:cNvPr>
            <p:cNvSpPr/>
            <p:nvPr/>
          </p:nvSpPr>
          <p:spPr>
            <a:xfrm>
              <a:off x="6780021" y="5209372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>
              <a:hlinkClick r:id="rId22"/>
              <a:extLst>
                <a:ext uri="{FF2B5EF4-FFF2-40B4-BE49-F238E27FC236}">
                  <a16:creationId xmlns:a16="http://schemas.microsoft.com/office/drawing/2014/main" id="{C42F2163-0CE7-4B76-9607-B5DF87CD4BFC}"/>
                </a:ext>
              </a:extLst>
            </p:cNvPr>
            <p:cNvSpPr/>
            <p:nvPr/>
          </p:nvSpPr>
          <p:spPr>
            <a:xfrm>
              <a:off x="7333227" y="4790080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>
              <a:hlinkClick r:id="rId27"/>
              <a:extLst>
                <a:ext uri="{FF2B5EF4-FFF2-40B4-BE49-F238E27FC236}">
                  <a16:creationId xmlns:a16="http://schemas.microsoft.com/office/drawing/2014/main" id="{73E59970-67CA-4DBA-B58C-3A278B6E7455}"/>
                </a:ext>
              </a:extLst>
            </p:cNvPr>
            <p:cNvSpPr/>
            <p:nvPr/>
          </p:nvSpPr>
          <p:spPr>
            <a:xfrm>
              <a:off x="7362627" y="5217945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hlinkClick r:id="rId28"/>
              <a:extLst>
                <a:ext uri="{FF2B5EF4-FFF2-40B4-BE49-F238E27FC236}">
                  <a16:creationId xmlns:a16="http://schemas.microsoft.com/office/drawing/2014/main" id="{E4015EE3-153B-4383-9E23-1CF75144309A}"/>
                </a:ext>
              </a:extLst>
            </p:cNvPr>
            <p:cNvSpPr/>
            <p:nvPr/>
          </p:nvSpPr>
          <p:spPr>
            <a:xfrm>
              <a:off x="7962766" y="5199847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hlinkClick r:id="rId29"/>
              <a:extLst>
                <a:ext uri="{FF2B5EF4-FFF2-40B4-BE49-F238E27FC236}">
                  <a16:creationId xmlns:a16="http://schemas.microsoft.com/office/drawing/2014/main" id="{9D56B207-FD49-40AA-B271-592D436A99B3}"/>
                </a:ext>
              </a:extLst>
            </p:cNvPr>
            <p:cNvSpPr/>
            <p:nvPr/>
          </p:nvSpPr>
          <p:spPr>
            <a:xfrm>
              <a:off x="8230536" y="4783890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>
              <a:hlinkClick r:id="rId30"/>
              <a:extLst>
                <a:ext uri="{FF2B5EF4-FFF2-40B4-BE49-F238E27FC236}">
                  <a16:creationId xmlns:a16="http://schemas.microsoft.com/office/drawing/2014/main" id="{71330FD2-8561-4A5C-BDD8-F4AA8ABD8178}"/>
                </a:ext>
              </a:extLst>
            </p:cNvPr>
            <p:cNvSpPr/>
            <p:nvPr/>
          </p:nvSpPr>
          <p:spPr>
            <a:xfrm>
              <a:off x="8534087" y="5211469"/>
              <a:ext cx="416434" cy="41643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3188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7</cp:revision>
  <dcterms:created xsi:type="dcterms:W3CDTF">2020-09-30T14:45:57Z</dcterms:created>
  <dcterms:modified xsi:type="dcterms:W3CDTF">2020-09-30T15:07:51Z</dcterms:modified>
</cp:coreProperties>
</file>